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7" r:id="rId2"/>
    <p:sldId id="282" r:id="rId3"/>
    <p:sldId id="28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70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/>
              <a:t>这 </a:t>
            </a:r>
            <a:r>
              <a:rPr lang="en-US" altLang="zh-TW" sz="4800" dirty="0" err="1" smtClean="0"/>
              <a:t>shì</a:t>
            </a:r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shéi</a:t>
            </a:r>
            <a:r>
              <a:rPr lang="en-US" altLang="zh-TW" sz="4800" dirty="0" smtClean="0"/>
              <a:t> ?  </a:t>
            </a:r>
            <a:r>
              <a:rPr lang="en-US" altLang="zh-TW" sz="4800" dirty="0" err="1" smtClean="0"/>
              <a:t>Tā</a:t>
            </a:r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shì</a:t>
            </a:r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nălĭ</a:t>
            </a:r>
            <a:r>
              <a:rPr lang="en-US" altLang="zh-TW" sz="4800" dirty="0" smtClean="0"/>
              <a:t> </a:t>
            </a:r>
            <a:r>
              <a:rPr lang="zh-TW" altLang="en-US" sz="4800" dirty="0" smtClean="0"/>
              <a:t>人？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0032"/>
            <a:ext cx="9144000" cy="4709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07" y="6357296"/>
            <a:ext cx="755079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pl-PL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Map </a:t>
            </a:r>
            <a:r>
              <a:rPr lang="pl-PL" sz="1200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url</a:t>
            </a:r>
            <a:r>
              <a:rPr lang="pl-PL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defTabSz="914400"/>
            <a:r>
              <a:rPr lang="pl-PL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http</a:t>
            </a:r>
            <a:r>
              <a:rPr lang="pl-PL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://</a:t>
            </a:r>
            <a:r>
              <a:rPr lang="pl-PL" sz="1200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www.fotopedia.com</a:t>
            </a:r>
            <a:r>
              <a:rPr lang="pl-PL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pl-PL" sz="1200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items</a:t>
            </a:r>
            <a:r>
              <a:rPr lang="pl-PL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/flickr-89883076http://</a:t>
            </a:r>
            <a:r>
              <a:rPr lang="pl-PL" sz="1200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www.fotopedia.com</a:t>
            </a:r>
            <a:r>
              <a:rPr lang="pl-PL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pl-PL" sz="1200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items</a:t>
            </a:r>
            <a:r>
              <a:rPr lang="pl-PL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/flickr-89883076</a:t>
            </a:r>
            <a:endParaRPr lang="en-US" sz="1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0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Tā</a:t>
            </a:r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shì</a:t>
            </a:r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Mĕiguó</a:t>
            </a:r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nălĭ</a:t>
            </a:r>
            <a:r>
              <a:rPr lang="en-US" altLang="zh-TW" sz="4800" dirty="0" smtClean="0"/>
              <a:t> </a:t>
            </a:r>
            <a:r>
              <a:rPr lang="zh-TW" altLang="en-US" sz="4800" dirty="0" smtClean="0"/>
              <a:t>人？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94" y="1370032"/>
            <a:ext cx="6965024" cy="51231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7644" y="6170028"/>
            <a:ext cx="5968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Map </a:t>
            </a:r>
            <a:r>
              <a:rPr lang="pl-PL" dirty="0" err="1" smtClean="0"/>
              <a:t>url</a:t>
            </a:r>
            <a:r>
              <a:rPr lang="pl-PL" dirty="0" smtClean="0"/>
              <a:t>:</a:t>
            </a:r>
          </a:p>
          <a:p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err="1"/>
              <a:t>www.arborday.org</a:t>
            </a:r>
            <a:r>
              <a:rPr lang="pl-PL" dirty="0"/>
              <a:t>/media/</a:t>
            </a:r>
            <a:r>
              <a:rPr lang="pl-PL" dirty="0" err="1"/>
              <a:t>zones.cfm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95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0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Tā</a:t>
            </a:r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shì</a:t>
            </a:r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Zhōngguó</a:t>
            </a:r>
            <a:r>
              <a:rPr lang="en-US" altLang="zh-TW" sz="4800" dirty="0" smtClean="0"/>
              <a:t> </a:t>
            </a:r>
            <a:r>
              <a:rPr lang="en-US" altLang="zh-TW" sz="4800" dirty="0" err="1" smtClean="0"/>
              <a:t>nălĭ</a:t>
            </a:r>
            <a:r>
              <a:rPr lang="en-US" altLang="zh-TW" sz="4800" dirty="0" smtClean="0"/>
              <a:t> </a:t>
            </a:r>
            <a:r>
              <a:rPr lang="zh-TW" altLang="en-US" sz="4800" dirty="0" smtClean="0"/>
              <a:t>人？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99" y="1636574"/>
            <a:ext cx="4731388" cy="4494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6761" y="6188631"/>
            <a:ext cx="3536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Map </a:t>
            </a:r>
            <a:r>
              <a:rPr lang="pl-PL" dirty="0" err="1" smtClean="0"/>
              <a:t>url</a:t>
            </a:r>
            <a:r>
              <a:rPr lang="pl-PL" dirty="0" smtClean="0"/>
              <a:t>:</a:t>
            </a:r>
          </a:p>
          <a:p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err="1"/>
              <a:t>www.globetrip.ch</a:t>
            </a:r>
            <a:r>
              <a:rPr lang="pl-PL" dirty="0"/>
              <a:t>/</a:t>
            </a:r>
            <a:r>
              <a:rPr lang="pl-PL" dirty="0" err="1"/>
              <a:t>karten</a:t>
            </a:r>
            <a:r>
              <a:rPr lang="pl-PL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8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44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UW-Milwaukee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Andrew Olson</dc:creator>
  <cp:lastModifiedBy>Ke Peng</cp:lastModifiedBy>
  <cp:revision>38</cp:revision>
  <dcterms:created xsi:type="dcterms:W3CDTF">2012-07-31T13:56:15Z</dcterms:created>
  <dcterms:modified xsi:type="dcterms:W3CDTF">2012-10-06T04:13:51Z</dcterms:modified>
</cp:coreProperties>
</file>